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60DB97-636F-424B-97A4-EB89DC634426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A1DB6F-992D-4085-B124-770E5BB73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THEORETICAL AND COMPARATIVE STUDY ON POLITICAL IDEOLOGIES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Institution: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3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ideology also believes that it is the responsibility of the government to protect her people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Liberals advocate for an egalitarian approach to public policy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involves the government ensuring that all citizens have equal access to affordable healthcare, clean and safe environment and quality education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Government must ensure that all citizens are comfortable and advocated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Government must advocate for policies such as affirmative action programs, progressive taxations, worker’s health, and safety of citizens among others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LIBERALISM CONT.’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8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Contrary to liberalism, conservatism is a political ideology that advocates for strong preference for the historically inherited as opposed to the abstract and ideal</a:t>
            </a:r>
          </a:p>
          <a:p>
            <a:pPr>
              <a:lnSpc>
                <a:spcPct val="2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Conservatism values the creation and maintenance of stable systems of societies</a:t>
            </a:r>
          </a:p>
          <a:p>
            <a:pPr>
              <a:lnSpc>
                <a:spcPct val="2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societies are anchored upon a hierarchy of power lodged in a traditional class of leaders in relation to traditional institutions and values</a:t>
            </a:r>
          </a:p>
          <a:p>
            <a:pPr>
              <a:lnSpc>
                <a:spcPct val="2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does not give attention to the powers of the state</a:t>
            </a:r>
          </a:p>
          <a:p>
            <a:pPr>
              <a:lnSpc>
                <a:spcPct val="22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does not seek to put a limitation to the state powers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CONSERVATISM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4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concerned with change and its necessity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Conservatives denounce revolutionary approach and advocates for an evolutionary approach to state maters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Conservatives believe that change should only occur when it is absolutely necessary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change should be as a result of avoiding a greater evil but again the process of change has to be regulated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CONSERVATISM CONT’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24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regard to change, conservatives suggest that it has to be regulates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Change to the current ideas and principles must be reviewed carefully in reference to the facts and the reality on the ground as opposed to abstract theory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Change must be a product of pragmatism based on traditions and previously accepted practices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believe that people need strong leadership institutions, strict moral codes and very firm laws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CONSERVATISM BELIEFS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860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Conservatives hold firm to the existing ways of life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government is regarded as the servant to the existing good old ways and nobody should change them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politicians have to resist the temptations to change  the society and politics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Conservatives are against change to the old order and only consider it when regulated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CONSERVATISM BELIEFS CONT’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57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two political ideologies present dynamic views in terms of political social and economic ideologies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These ideologies sustain various people and operates in different aspects of the society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two ideologies are sharply contrasting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is touted as the left wing ideology while conservatism represents the right wing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COMPARISON OF LIBERALISM AND CONSERVATISM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2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Whereas conservatives believe in pursuing policies because they are pragmatic and can work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 other hand, liberals pursue policies because they are good and make them comfortable, and their viability and practicability comes second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Liberals believe to a right of revolution and to overthrow the government in the event that it deviates from the compact will of the people and become tyrannical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Conservatives, on the other hand,  advocate for an evolutionary approach to change in the governance structure system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DISTINGUSIHIING FEATURES OF THE TWO IDEOLOGIES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0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Conservatives are not suspicious of the powers of the government and less concerned about the powers of the state provided it cannot bring about change</a:t>
            </a:r>
          </a:p>
          <a:p>
            <a:pPr>
              <a:lnSpc>
                <a:spcPct val="22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On the other hand, liberals are extremely conscious about the powers of the government and strive to have a limitation to the powers of the state and the government by ensuring the rule of law is upheld</a:t>
            </a:r>
          </a:p>
          <a:p>
            <a:pPr>
              <a:lnSpc>
                <a:spcPct val="220000"/>
              </a:lnSpc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Conservatives believe in personal responsibility, limited government intervention, individual liberty and strong traditional values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COMPARISON CONT.’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7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 other hand, liberals advocate for government intervention in achieving equal opportunity to ensure quality for all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Liberals believe that it is the duty of the government to protect her citizens by alleviating social ills and protecting civil rights and liberties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differences point to the disparity in the two ideologies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differences account for the reasons why different citizens and states ascribe to them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COMPARISON CONT.’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23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core spectrum that remain consistent in the conservative ideology include the following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 value on the existing systems and institutions inherited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Acceptance of human inequality and the social order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Recognition of the need for a sense of community among individuals and individual responsibility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Status quo belief in mankind's essential base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irrational nature of humans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KEY POINTS ON CONSERVATISM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Human history has challenged men in the course of their lives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Different events have made people rethink on how to live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different events formed the birth of the political society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that time scholars, political leaders and states have defined different ideas about political leadership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ideas are regarded as the political ideologies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86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is founded on the following ideals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Idea of a contract between the people and their government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Right of revolution on the violation of the contract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Natural rights as provided to all people by the creator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Faith in and support of human rational potential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Limited powers of the government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 for change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Muirhead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Rosenblum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2006)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KEY POINTS ON LIBERALISM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70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presentation presented the definition of a political ideology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Political ideology was defined 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set of political ideas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political ideologies discussed included liberalism and conservatism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presentation concludes that the two ideologies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 dynamic views in terms of political social and economic ideologies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ideologies appeals to different people and everyone ascribes to one that appeals to him/her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bettter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14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Muirhead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R.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Rosenblum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N. (2006). Political Liberalism vs. “The Great Game of Politics”: The Politics of Political Liberalism.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Perspectives On Politics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(01).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6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way people need to be governed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relationship between the government and the citizens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system of government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governance that the people wish to practice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people hold as the form of governance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IDEOLOGY ENTAILS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2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ideology is regarded as a set of ideas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ideology, therefore, is a set of ideas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the simplest definition of a political ideology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term political ideology has been defined differently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scholars have defined the term political ideology differently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there is one common threat that runs in all the definitions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IDEOLOGY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4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common threat in all the definitions of political ideology is a set of social beliefs, values, as well as ideas.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social beliefs and values form the basis of a social, economic, as well as political philosophy of a given group of people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system of beliefs and values offer the people with a perspective upon which to evaluate the appropriate role of their elected leaders, prioritization of the public policies, as well as structure on which diverse elements of the society are founded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people possess a particular political ideology regardless of whether they realize it or not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 OF POLITICAL IDEOLOGY CONT’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4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or conservatism- most citizens in the U.S subscribe to this ideology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and conservatism are widely spread across the world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ideologies include socialism, communism, and Marxism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presentation will present a theoretical and comparative aspects of liberalism and conservatism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answer to the question on what it means to be a liberal or a conservative or better still a socialist or a communist is provided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IDEOLOGIES COMMON ACROSS THE GLOBE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3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scholars have identified different political ideologies along a political spectrum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identity has been defined as way of undertaking a comparison and visualizing the different political ideologies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spectrum is usually described along a left-middle-right line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categorization is not conclusive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because many ideologies encompass different views and can fall on different points along the line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political ideologies are complex but the spectrum oversimplifies them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POLITICAL IDEOLOGIES ALONG A POLITICAL SPECTRUM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4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and Conservatism for two main contrasting political ideologies used mostly in succession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Liberalism is a set of political social, as well as economic ideologies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founded on values of individual liberty, equality, as well as economic freedom, regulated and democratic government based on the rule of law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anchored on the doctrine of equality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ideology denounces social as well as economic inequality in its entirety at its core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LIBERALISM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6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subscribe to the idea of equal opportunity in the driving force to achieving the end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denounce all the discriminatory practices by the government that can lead to greater wealth inequalities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advocate for public policies that provide a level playing field for al citizens 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Liberalism requires the government to hold the civil liberties and rights alongside the progressive values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LIBERALS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78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1435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  THEORETICAL AND COMPARATIVE STUDY ON POLITICAL IDEOLOGIES </vt:lpstr>
      <vt:lpstr>INTRODUCTION </vt:lpstr>
      <vt:lpstr>POLITICAL IDEOLOGY ENTAILS</vt:lpstr>
      <vt:lpstr>DEFINITION OF POLITICAL IDEOLOGY</vt:lpstr>
      <vt:lpstr>DEFINITION OF POLITICAL IDEOLOGY CONT’</vt:lpstr>
      <vt:lpstr>POLITICAL IDEOLOGIES COMMON ACROSS THE GLOBE</vt:lpstr>
      <vt:lpstr>POLITICAL IDEOLOGIES ALONG A POLITICAL SPECTRUM</vt:lpstr>
      <vt:lpstr>LIBERALISM </vt:lpstr>
      <vt:lpstr>LIBERALS </vt:lpstr>
      <vt:lpstr>LIBERALISM CONT.’</vt:lpstr>
      <vt:lpstr>CONSERVATISM </vt:lpstr>
      <vt:lpstr>CONSERVATISM CONT’</vt:lpstr>
      <vt:lpstr>CONSERVATISM BELIEFS</vt:lpstr>
      <vt:lpstr>CONSERVATISM BELIEFS CONT’</vt:lpstr>
      <vt:lpstr>COMPARISON OF LIBERALISM AND CONSERVATISM </vt:lpstr>
      <vt:lpstr>DISTINGUSIHIING FEATURES OF THE TWO IDEOLOGIES</vt:lpstr>
      <vt:lpstr>COMPARISON CONT.’</vt:lpstr>
      <vt:lpstr>COMPARISON CONT.’</vt:lpstr>
      <vt:lpstr>KEY POINTS ON CONSERVATISM</vt:lpstr>
      <vt:lpstr>KEY POINTS ON LIBERALISM</vt:lpstr>
      <vt:lpstr>CONCLUSION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THEORETICAL AND COMPARATIVE STUDY ON POLITICAL IDEOLOGIES </dc:title>
  <dc:creator>user</dc:creator>
  <cp:lastModifiedBy>user</cp:lastModifiedBy>
  <cp:revision>97</cp:revision>
  <dcterms:created xsi:type="dcterms:W3CDTF">2016-12-10T10:03:54Z</dcterms:created>
  <dcterms:modified xsi:type="dcterms:W3CDTF">2016-12-10T13:17:59Z</dcterms:modified>
</cp:coreProperties>
</file>